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24" r:id="rId3"/>
    <p:sldId id="322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263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VK Sans Display" panose="00000500000000000000" pitchFamily="2" charset="0"/>
      <p:regular r:id="rId19"/>
      <p:bold r:id="rId20"/>
    </p:embeddedFont>
    <p:embeddedFont>
      <p:font typeface="VK Sans Text" panose="02000003040000060003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A92D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>
        <p:scale>
          <a:sx n="125" d="100"/>
          <a:sy n="125" d="100"/>
        </p:scale>
        <p:origin x="427" y="-15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80117" y="2442525"/>
            <a:ext cx="5783766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VK Sans Display" panose="00000500000000000000" pitchFamily="2" charset="0"/>
              </a:rPr>
              <a:t>Спорные моменты ленд-лиза</a:t>
            </a:r>
            <a:endParaRPr lang="en-US" sz="4400" dirty="0">
              <a:solidFill>
                <a:schemeClr val="bg1"/>
              </a:solidFill>
              <a:latin typeface="VK Sans Display" panose="00000500000000000000" pitchFamily="2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967525FB-FCAB-3D3F-9B25-03842880A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9149" y="4728116"/>
            <a:ext cx="2193073" cy="27294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Овчинников Павел, </a:t>
            </a:r>
            <a:r>
              <a:rPr lang="en-US" sz="1400" dirty="0">
                <a:solidFill>
                  <a:schemeClr val="bg1"/>
                </a:solidFill>
                <a:latin typeface="Golos Text" panose="020B0503020202020204"/>
              </a:rPr>
              <a:t>R3141</a:t>
            </a:r>
            <a:endParaRPr lang="ru-RU" sz="1400" b="0" i="0" dirty="0">
              <a:solidFill>
                <a:schemeClr val="bg1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1CC3E2-4510-CF0B-4A63-382BFB24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Спорные моменты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171B2-C714-C489-7985-55ADF87A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6" y="2288741"/>
            <a:ext cx="1100254" cy="11002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FE307F-3E8F-056E-BCE0-53370594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6" y="1754505"/>
            <a:ext cx="461010" cy="4610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74EA85-4DCB-6CDB-BFCF-74E6A6CF0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39" y="2215515"/>
            <a:ext cx="1100254" cy="11002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902193-C829-8B2B-47EB-E2063B4FD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933" y="2840608"/>
            <a:ext cx="631363" cy="6313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4B6AF2-6C3C-A14F-FBBF-68DA4E075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107" y="2215515"/>
            <a:ext cx="1100254" cy="110025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98FD4E-6CA7-C63D-0C77-D6CC0188B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619" y="2245325"/>
            <a:ext cx="1100255" cy="11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46914E-7 L 0.00017 0.03364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0.03364 L 4.44444E-6 -2.46914E-7 " pathEditMode="relative" rAng="0" ptsTypes="AA">
                                          <p:cBhvr>
                                            <p:cTn id="3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1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8" presetClass="emph" presetSubtype="0" accel="7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50000">
                                          <p:cBhvr>
                                            <p:cTn id="3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46914E-7 L 0.00017 0.03364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0.03364 L 4.44444E-6 -2.46914E-7 " pathEditMode="relative" rAng="0" ptsTypes="AA">
                                          <p:cBhvr>
                                            <p:cTn id="3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-1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8" presetClass="emph" presetSubtype="0" accel="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3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latin typeface="VK Sans Display" panose="00000500000000000000" pitchFamily="2" charset="0"/>
              </a:rPr>
              <a:t>Спасибо</a:t>
            </a:r>
            <a:br>
              <a:rPr lang="ru-RU" sz="4400" dirty="0">
                <a:latin typeface="VK Sans Display" panose="00000500000000000000" pitchFamily="2" charset="0"/>
              </a:rPr>
            </a:br>
            <a:r>
              <a:rPr lang="ru-RU" sz="4400" dirty="0">
                <a:latin typeface="VK Sans Display" panose="00000500000000000000" pitchFamily="2" charset="0"/>
              </a:rPr>
              <a:t>за внимание!</a:t>
            </a:r>
            <a:endParaRPr lang="en-US" sz="4400" dirty="0">
              <a:latin typeface="VK Sans Display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983100" y="446876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CEA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K Sans Text" panose="02000003040000060003" pitchFamily="2" charset="0"/>
                <a:cs typeface="Golos Text" panose="020B0503020202020204" pitchFamily="34" charset="-52"/>
              </a:rPr>
              <a:t>@pavetranquil</a:t>
            </a:r>
            <a:endParaRPr lang="ru-RU" b="1" dirty="0">
              <a:solidFill>
                <a:srgbClr val="CEA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K Sans Text" panose="02000003040000060003" pitchFamily="2" charset="0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95CCF-1760-C250-668A-444E0D5A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03" y="1181499"/>
            <a:ext cx="6824382" cy="58001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K Sans Display" panose="00000500000000000000" pitchFamily="2" charset="0"/>
              </a:rPr>
              <a:t>Ленд-лиз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55EF3A7-8676-B6BB-BD16-510BA38D0475}"/>
              </a:ext>
            </a:extLst>
          </p:cNvPr>
          <p:cNvCxnSpPr>
            <a:cxnSpLocks/>
          </p:cNvCxnSpPr>
          <p:nvPr/>
        </p:nvCxnSpPr>
        <p:spPr>
          <a:xfrm flipH="1">
            <a:off x="3032029" y="1798681"/>
            <a:ext cx="877230" cy="10485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791FC675-C7C4-C2B3-3B55-5F5EBB68E04D}"/>
              </a:ext>
            </a:extLst>
          </p:cNvPr>
          <p:cNvSpPr txBox="1">
            <a:spLocks/>
          </p:cNvSpPr>
          <p:nvPr/>
        </p:nvSpPr>
        <p:spPr>
          <a:xfrm>
            <a:off x="2383399" y="2816926"/>
            <a:ext cx="973872" cy="58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VK Sans Display" panose="00000500000000000000" pitchFamily="2" charset="0"/>
              </a:rPr>
              <a:t>lend</a:t>
            </a:r>
            <a:endParaRPr lang="ru-RU" dirty="0">
              <a:latin typeface="VK Sans Display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45BCD-C039-C5DC-A259-92919A3FBAE8}"/>
              </a:ext>
            </a:extLst>
          </p:cNvPr>
          <p:cNvSpPr txBox="1"/>
          <p:nvPr/>
        </p:nvSpPr>
        <p:spPr>
          <a:xfrm>
            <a:off x="2354007" y="3330502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K Sans Text" panose="02000003040000060003" pitchFamily="2" charset="0"/>
              </a:rPr>
              <a:t>давать</a:t>
            </a:r>
          </a:p>
          <a:p>
            <a:pPr algn="ctr"/>
            <a:r>
              <a:rPr lang="ru-RU" dirty="0">
                <a:latin typeface="VK Sans Text" panose="02000003040000060003" pitchFamily="2" charset="0"/>
              </a:rPr>
              <a:t>взаймы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9794999-1CDC-C9E3-A2C1-CC9073FCBF6F}"/>
              </a:ext>
            </a:extLst>
          </p:cNvPr>
          <p:cNvCxnSpPr>
            <a:cxnSpLocks/>
          </p:cNvCxnSpPr>
          <p:nvPr/>
        </p:nvCxnSpPr>
        <p:spPr>
          <a:xfrm>
            <a:off x="5068987" y="1790782"/>
            <a:ext cx="877230" cy="10485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1B44247F-6A66-A818-5CE7-4FF7FCB7A858}"/>
              </a:ext>
            </a:extLst>
          </p:cNvPr>
          <p:cNvSpPr txBox="1">
            <a:spLocks/>
          </p:cNvSpPr>
          <p:nvPr/>
        </p:nvSpPr>
        <p:spPr>
          <a:xfrm>
            <a:off x="5384937" y="2816926"/>
            <a:ext cx="1405056" cy="58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2700" dirty="0">
                <a:latin typeface="VK Sans Display" panose="00000500000000000000" pitchFamily="2" charset="0"/>
              </a:rPr>
              <a:t>lease</a:t>
            </a:r>
            <a:endParaRPr lang="ru-RU" sz="2700" dirty="0">
              <a:latin typeface="VK Sans Display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1B12C-1FF4-A86F-C8C2-B651FC2383FF}"/>
              </a:ext>
            </a:extLst>
          </p:cNvPr>
          <p:cNvSpPr txBox="1"/>
          <p:nvPr/>
        </p:nvSpPr>
        <p:spPr>
          <a:xfrm>
            <a:off x="5498201" y="3330502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K Sans Text" panose="02000003040000060003" pitchFamily="2" charset="0"/>
              </a:rPr>
              <a:t>сдавать</a:t>
            </a:r>
            <a:br>
              <a:rPr lang="ru-RU" dirty="0">
                <a:latin typeface="VK Sans Text" panose="02000003040000060003" pitchFamily="2" charset="0"/>
              </a:rPr>
            </a:br>
            <a:r>
              <a:rPr lang="ru-RU" dirty="0">
                <a:latin typeface="VK Sans Text" panose="02000003040000060003" pitchFamily="2" charset="0"/>
              </a:rPr>
              <a:t>в аренду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01DA14-4E47-F0D6-B873-1B119CA2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01" y="1307944"/>
            <a:ext cx="802888" cy="8028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D1B20E-BBEF-BB25-7399-8C08E937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01" y="2070019"/>
            <a:ext cx="802888" cy="8028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C3B7AAF-C37D-591F-18F5-7ED57A3B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01" y="2832094"/>
            <a:ext cx="802888" cy="8028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35592C-3E75-03D1-690E-E83149E2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01" y="3594169"/>
            <a:ext cx="802888" cy="80288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07085DA-5856-D69C-1CC3-D2DF19F6B4D0}"/>
              </a:ext>
            </a:extLst>
          </p:cNvPr>
          <p:cNvGrpSpPr/>
          <p:nvPr/>
        </p:nvGrpSpPr>
        <p:grpSpPr>
          <a:xfrm>
            <a:off x="3096203" y="1360795"/>
            <a:ext cx="2733679" cy="853148"/>
            <a:chOff x="3096203" y="1360795"/>
            <a:chExt cx="2733679" cy="853148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04D978F-BADE-00EB-5CA5-1CD11040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203" y="1828180"/>
              <a:ext cx="2733679" cy="385763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2B28F972-736A-CE0D-41F5-EF616349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9793" y="1360795"/>
              <a:ext cx="385763" cy="385763"/>
            </a:xfrm>
            <a:prstGeom prst="rect">
              <a:avLst/>
            </a:prstGeom>
          </p:spPr>
        </p:pic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1413BED-499E-85CF-5D65-3778AD148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11" y="2195371"/>
            <a:ext cx="1169945" cy="1169945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A883E37-4561-D2DC-3BF1-1BAE7EE6AEC4}"/>
              </a:ext>
            </a:extLst>
          </p:cNvPr>
          <p:cNvGrpSpPr/>
          <p:nvPr/>
        </p:nvGrpSpPr>
        <p:grpSpPr>
          <a:xfrm>
            <a:off x="3096202" y="3378906"/>
            <a:ext cx="2733679" cy="955707"/>
            <a:chOff x="3096202" y="3378906"/>
            <a:chExt cx="2733679" cy="955707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447F35E-7DE3-AEED-139C-5237CE7B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6202" y="3378906"/>
              <a:ext cx="2733679" cy="391473"/>
            </a:xfrm>
            <a:prstGeom prst="rect">
              <a:avLst/>
            </a:prstGeom>
          </p:spPr>
        </p:pic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51434FE5-F7D5-2E92-B8D9-E6ABCEB9395E}"/>
                </a:ext>
              </a:extLst>
            </p:cNvPr>
            <p:cNvGrpSpPr/>
            <p:nvPr/>
          </p:nvGrpSpPr>
          <p:grpSpPr>
            <a:xfrm>
              <a:off x="3858265" y="3797558"/>
              <a:ext cx="1131553" cy="537055"/>
              <a:chOff x="2317891" y="3774563"/>
              <a:chExt cx="1131553" cy="537055"/>
            </a:xfrm>
          </p:grpSpPr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3E163DAA-730F-FBA5-BAF9-DC8F4AC73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5385" y="3783969"/>
                <a:ext cx="514059" cy="514059"/>
              </a:xfrm>
              <a:prstGeom prst="rect">
                <a:avLst/>
              </a:prstGeom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1074F2BA-1E56-C4E5-1C13-F8541A9BE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4424" y="3797558"/>
                <a:ext cx="405715" cy="514060"/>
              </a:xfrm>
              <a:prstGeom prst="rect">
                <a:avLst/>
              </a:prstGeom>
            </p:spPr>
          </p:pic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9981206F-27CB-850B-D1B6-4CF239F275D0}"/>
                  </a:ext>
                </a:extLst>
              </p:cNvPr>
              <p:cNvGrpSpPr/>
              <p:nvPr/>
            </p:nvGrpSpPr>
            <p:grpSpPr>
              <a:xfrm>
                <a:off x="2317891" y="3774563"/>
                <a:ext cx="627018" cy="537055"/>
                <a:chOff x="534454" y="1815833"/>
                <a:chExt cx="3622630" cy="3102862"/>
              </a:xfrm>
            </p:grpSpPr>
            <p:pic>
              <p:nvPicPr>
                <p:cNvPr id="38" name="Рисунок 37">
                  <a:extLst>
                    <a:ext uri="{FF2B5EF4-FFF2-40B4-BE49-F238E27FC236}">
                      <a16:creationId xmlns:a16="http://schemas.microsoft.com/office/drawing/2014/main" id="{E5A29C8F-CC29-95D5-3EC1-9BC223343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072738">
                  <a:off x="534454" y="1815833"/>
                  <a:ext cx="1790700" cy="3076575"/>
                </a:xfrm>
                <a:prstGeom prst="rect">
                  <a:avLst/>
                </a:prstGeom>
              </p:spPr>
            </p:pic>
            <p:pic>
              <p:nvPicPr>
                <p:cNvPr id="40" name="Рисунок 39">
                  <a:extLst>
                    <a:ext uri="{FF2B5EF4-FFF2-40B4-BE49-F238E27FC236}">
                      <a16:creationId xmlns:a16="http://schemas.microsoft.com/office/drawing/2014/main" id="{6AF1F2B1-31FE-9A76-6A93-C6B2EAAC5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722654">
                  <a:off x="2442584" y="1842120"/>
                  <a:ext cx="1714500" cy="307657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1CEDC-453B-3B00-40E6-611168B1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900" dirty="0">
                <a:latin typeface="VK Sans Display" panose="00000500000000000000" pitchFamily="2" charset="0"/>
              </a:rPr>
              <a:t>История ленд-лиза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07DD3B1-2237-4518-90CF-1955EC29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80" y="1161644"/>
            <a:ext cx="1532712" cy="153271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B275640-3855-9E9A-1111-0BC408DE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07" y="2071688"/>
            <a:ext cx="1532712" cy="153271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4BBE6C-8829-6788-9C7E-DDAD75F82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80" y="3118923"/>
            <a:ext cx="1532713" cy="15327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AB00DF7-C42B-9DF9-69D3-1535F96F6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0816">
            <a:off x="4083325" y="1903142"/>
            <a:ext cx="1073654" cy="107365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0633CD-CA80-8418-64E3-C4ECBBE89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1488">
            <a:off x="3966822" y="3005967"/>
            <a:ext cx="1150886" cy="11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6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2C4498-29E7-DABD-A67F-225C524E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Первая Московская конференция</a:t>
            </a: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92DCD8-EBF9-F24F-3EF3-B5E9CE90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3" y="906966"/>
            <a:ext cx="2820941" cy="404324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76A3DD9-E6E0-3B51-4565-FAF6B7C1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21" y="906966"/>
            <a:ext cx="2680896" cy="404324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Рисунок 17" descr="Изображение выглядит как текст, человек, в помещении, группа">
            <a:extLst>
              <a:ext uri="{FF2B5EF4-FFF2-40B4-BE49-F238E27FC236}">
                <a16:creationId xmlns:a16="http://schemas.microsoft.com/office/drawing/2014/main" id="{040C3174-2756-5D60-2372-59136AB2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938" y="1805910"/>
            <a:ext cx="3606169" cy="208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58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67A97-3A27-C8E6-C611-8D2CAA1D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Поставки по ленд-лизу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AF8CD-8D0E-665F-4DA2-6D2B20C8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966315"/>
            <a:ext cx="2752958" cy="18353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714255-D51B-BB8F-E381-BC2FE523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95" y="970364"/>
            <a:ext cx="2647408" cy="18312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18DF0D-6785-2936-EBA9-B476CADEC5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41" y="966315"/>
            <a:ext cx="2441675" cy="18312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113A763-D1EA-4D72-59BD-CBE975B8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2853079"/>
            <a:ext cx="2447075" cy="18353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CA6C9D-CC6C-B438-8F42-F424F1CB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41" y="2853079"/>
            <a:ext cx="2447075" cy="18353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3EA3DE1-FFBE-C3E9-95D2-81E8299F5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r="4405"/>
          <a:stretch/>
        </p:blipFill>
        <p:spPr bwMode="auto">
          <a:xfrm>
            <a:off x="2969693" y="2853079"/>
            <a:ext cx="2896273" cy="18353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7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C665C-71F6-9F43-4277-978BE403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Поставки по ленд-лизу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4F236E-D60B-7394-3060-3F669BECE4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27896"/>
            <a:ext cx="3603859" cy="282002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58318BF-9D51-3C89-C8A8-99175CF26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53" y="1427896"/>
            <a:ext cx="4690262" cy="282002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74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30230-298A-8720-E857-B738A9FC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Поставки по ленд-лизу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CEA66B-19A5-3DD4-0F9B-44D12025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6301"/>
            <a:ext cx="4078005" cy="271699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44804D-406A-BC20-3C39-878DC23F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85" y="1546301"/>
            <a:ext cx="4137543" cy="271699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2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FD59C3B-F5FD-2564-3BB1-EA704E74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VK Sans Display" panose="00000500000000000000" pitchFamily="2" charset="0"/>
              </a:rPr>
              <a:t>Результаты ленд-лиза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18F4320-AFC6-E9F9-4571-4E56B223AA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782" y="1039813"/>
            <a:ext cx="7470774" cy="373538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4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6539</TotalTime>
  <Words>41</Words>
  <Application>Microsoft Office PowerPoint</Application>
  <PresentationFormat>Экран (16:9)</PresentationFormat>
  <Paragraphs>17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Golos Text</vt:lpstr>
      <vt:lpstr>ALS Gorizont Bold Expanded</vt:lpstr>
      <vt:lpstr>Golos Text DemiBold</vt:lpstr>
      <vt:lpstr>Arial</vt:lpstr>
      <vt:lpstr>VK Sans Display</vt:lpstr>
      <vt:lpstr>Calibri</vt:lpstr>
      <vt:lpstr>VK Sans Text</vt:lpstr>
      <vt:lpstr>Тема1</vt:lpstr>
      <vt:lpstr>Спорные моменты ленд-лиза</vt:lpstr>
      <vt:lpstr>Ленд-лиз</vt:lpstr>
      <vt:lpstr>Презентация PowerPoint</vt:lpstr>
      <vt:lpstr>История ленд-лиза</vt:lpstr>
      <vt:lpstr>Первая Московская конференция</vt:lpstr>
      <vt:lpstr>Поставки по ленд-лизу</vt:lpstr>
      <vt:lpstr>Поставки по ленд-лизу</vt:lpstr>
      <vt:lpstr>Поставки по ленд-лизу</vt:lpstr>
      <vt:lpstr>Результаты ленд-лиза</vt:lpstr>
      <vt:lpstr>Спорные моменты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Овчинников Павел Алексеевич</cp:lastModifiedBy>
  <cp:revision>106</cp:revision>
  <dcterms:created xsi:type="dcterms:W3CDTF">2014-06-27T12:30:22Z</dcterms:created>
  <dcterms:modified xsi:type="dcterms:W3CDTF">2023-05-05T06:14:49Z</dcterms:modified>
</cp:coreProperties>
</file>